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6"/>
            <a:ext cx="9144000" cy="684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132856"/>
            <a:ext cx="800680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2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200" b="1" i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Збережемо</a:t>
            </a:r>
            <a:r>
              <a:rPr lang="ru-RU" sz="32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природу </a:t>
            </a:r>
            <a:r>
              <a:rPr lang="ru-RU" sz="3200" b="1" i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заради</a:t>
            </a:r>
            <a:r>
              <a:rPr lang="ru-RU" sz="32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майбутнього</a:t>
            </a:r>
            <a:r>
              <a:rPr lang="ru-RU" sz="32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301208"/>
            <a:ext cx="3574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уртка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ЧРЦДЮТ,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Середенко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Вікторія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 - Гаврилюк Г.Д.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4726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Черкаський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юнацької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творчості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340768"/>
            <a:ext cx="5401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старшокласників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яя\Фото для конкурсів\P90912-143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05902"/>
            <a:ext cx="2731834" cy="3642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100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" y="0"/>
            <a:ext cx="92225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Давайте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зробимо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онуки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дихали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пахощами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ходили по м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травичці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милувалися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сходом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Залишимо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спадок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прекрасну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Землю!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яя\Фото для конкурсів\IMG-4d498a5307990761c43f0a54e32b7c9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61" y="2381814"/>
            <a:ext cx="2543944" cy="1890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яя\Фото для конкурсів\8d33b6b978_213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7" y="1999631"/>
            <a:ext cx="2226591" cy="1691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яя\Фото для конкурсів\IMG_0354--20x30-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9" y="1947752"/>
            <a:ext cx="1619598" cy="2352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яя\Фото для конкурсів\IMG_12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2816"/>
            <a:ext cx="1835432" cy="2753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яя\Фото для конкурсів\IMG_94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33" y="3949149"/>
            <a:ext cx="2875705" cy="1917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яя\Фото для конкурсів\IMG_16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07717"/>
            <a:ext cx="2473788" cy="1855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яя\Фото для конкурсів\proleska_i_pereleska_-_raznie_cveti_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9149"/>
            <a:ext cx="2008187" cy="150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10" y="4888655"/>
            <a:ext cx="263366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791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2619" y="3413299"/>
            <a:ext cx="4718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якую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яя\Фото для конкурсів\__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624"/>
            <a:ext cx="2157576" cy="148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яя\Фото для конкурсів\0_124eb7_c6e50cf0_l_57c3bfb4070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0" y="4050906"/>
            <a:ext cx="3026860" cy="278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358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" y="0"/>
            <a:ext cx="917324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260648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хвилюються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народи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люди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замишляють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зло?</a:t>
            </a:r>
          </a:p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сказав: «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Вінець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них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чоло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Л.Костенко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 descr="D:\яя\Фото для конкурсів\52897695-bab6-4e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4613"/>
            <a:ext cx="3402038" cy="2259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яя\Фото для конкурсів\8ae0b00300c95275d0feec771772d1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71566"/>
            <a:ext cx="3059832" cy="1600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яя\Фото для конкурсів\1442421108_mus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91" y="2137362"/>
            <a:ext cx="2575173" cy="1934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яя\Фото для конкурсів\36_m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34" y="4318219"/>
            <a:ext cx="4151362" cy="233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яя\Фото для конкурсів\1444130643_rubka_650x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4071603"/>
            <a:ext cx="3455665" cy="2179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543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77"/>
            <a:ext cx="9250261" cy="6878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живемо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бурхливого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наш час для людей є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яя\Фото для конкурсів\5cb5daee12a6e722a8c5f7f87a962b4f9ce231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32985"/>
            <a:ext cx="5231482" cy="2377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я\Фото для конкурсів\P90912-143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24" y="3418711"/>
            <a:ext cx="2369568" cy="3159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яя\Фото для конкурсів\DSCN5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49" y="3284984"/>
            <a:ext cx="3272146" cy="245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яя\Фото для конкурсів\1484083631_kuller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1" y="1532985"/>
            <a:ext cx="2853680" cy="203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яя\Фото для конкурсів\5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5" y="3758136"/>
            <a:ext cx="3307431" cy="2480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399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43" y="-1"/>
            <a:ext cx="9230043" cy="6863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Люди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ставилися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повагою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наділяючи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неживі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душею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Тому брали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піснях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оспівували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зіроньки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сяють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яя\Фото для конкурсів\214063_grzyby_borowiki_sciolka_les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54" y="4347102"/>
            <a:ext cx="3154910" cy="236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image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2" y="2568972"/>
            <a:ext cx="3399737" cy="237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1897"/>
            <a:ext cx="2895637" cy="217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893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" y="0"/>
            <a:ext cx="92225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Наша Земля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щедра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дихаємо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чистим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повітрям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хлібом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овочами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водоймища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рибою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луках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пасуться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молоко,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 descr="D:\яя\Фото для конкурсів\Z3O6F1nIl0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6332"/>
            <a:ext cx="3323692" cy="2492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яя\Фото для конкурсів\Зображення0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30" y="1628800"/>
            <a:ext cx="3230488" cy="2422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яя\Фото для конкурсів\ліс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41524"/>
            <a:ext cx="3585418" cy="2396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46485346_1106886896142400_5896406510136721408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64" y="204633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Приют_домашнего_типа_Уголёк_via_Facebook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31" y="4241524"/>
            <a:ext cx="3707904" cy="2475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440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" y="0"/>
            <a:ext cx="92225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Та давно ми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чуємо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дзвіночки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перетворитися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набатні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водойм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виловлюють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риб-мутантів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являються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гігантських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кожного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десятки,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книги,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загрожує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зникло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ribi-mutanti-v-nashih-rekah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64" y="3791056"/>
            <a:ext cx="1264759" cy="13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v-Zone-otchuzhdenyya-rastut-gryby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2204635" cy="1649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19175521_3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40980"/>
            <a:ext cx="3744416" cy="2107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47a4c69ba4bb3fa2f9a4fee7b802ae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27" y="5102280"/>
            <a:ext cx="2204635" cy="1653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1348236927_festival_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6" y="4596669"/>
            <a:ext cx="3045789" cy="202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яя\Фото для конкурсів\hq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9572"/>
            <a:ext cx="2474912" cy="18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яя\Фото для конкурсів\14683082595452024829_1000x66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2506"/>
            <a:ext cx="2475384" cy="1784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292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" y="0"/>
            <a:ext cx="917324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82013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Земля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надсилала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людству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застережень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торнадо,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повені,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землетруси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Зараз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озонового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шару …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неминуче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відчує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нас.</a:t>
            </a:r>
          </a:p>
        </p:txBody>
      </p:sp>
      <p:pic>
        <p:nvPicPr>
          <p:cNvPr id="6146" name="Picture 2" descr="D: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image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21" y="258210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images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16" y="4836368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images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813427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Klimat_katastrofy_12003834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8" y="1951673"/>
            <a:ext cx="2872109" cy="1610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716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" y="0"/>
            <a:ext cx="92225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Кожного  року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страждають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смертельні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Люди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помирають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них, 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виявили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хвороб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3" name="Picture 5" descr="D:\1136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93" y="4607886"/>
            <a:ext cx="3299395" cy="186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regeneratsiya-immunitet-i-r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3277419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40161"/>
            <a:ext cx="2452971" cy="162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3038"/>
            <a:ext cx="2829823" cy="188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843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\Создание презентаций\Фони\фони1\colourback_1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" y="0"/>
            <a:ext cx="922258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553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загрожують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посильний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засмічувати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землю, по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ходимо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посадити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деревце,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шпаківню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небагато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але,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шанобливо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відчує кожен!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яя\Фото для конкурсів\IMG_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36" y="3599521"/>
            <a:ext cx="1746986" cy="26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яя\Фото для конкурсів\IMG_1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6634"/>
            <a:ext cx="2827030" cy="1884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яя\Фото для конкурсів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26634"/>
            <a:ext cx="2877319" cy="1783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яя\Фото для конкурсів\IMG_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0" y="5051574"/>
            <a:ext cx="2358685" cy="1667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яя\Фото для конкурсів\IMG-62f182c64a234e074e99464e7fc65cf4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77329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8226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Гана</dc:creator>
  <cp:lastModifiedBy>User</cp:lastModifiedBy>
  <cp:revision>22</cp:revision>
  <dcterms:created xsi:type="dcterms:W3CDTF">2019-09-20T05:46:38Z</dcterms:created>
  <dcterms:modified xsi:type="dcterms:W3CDTF">2019-09-27T05:53:59Z</dcterms:modified>
</cp:coreProperties>
</file>